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3300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2558" y="3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EC7B-CA99-4414-9DFC-470FBEC5D406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7D5B-05EA-461E-A4E1-98D9C30905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30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EC7B-CA99-4414-9DFC-470FBEC5D406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7D5B-05EA-461E-A4E1-98D9C30905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89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EC7B-CA99-4414-9DFC-470FBEC5D406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7D5B-05EA-461E-A4E1-98D9C30905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22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EC7B-CA99-4414-9DFC-470FBEC5D406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7D5B-05EA-461E-A4E1-98D9C30905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01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EC7B-CA99-4414-9DFC-470FBEC5D406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7D5B-05EA-461E-A4E1-98D9C30905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32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EC7B-CA99-4414-9DFC-470FBEC5D406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7D5B-05EA-461E-A4E1-98D9C30905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28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EC7B-CA99-4414-9DFC-470FBEC5D406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7D5B-05EA-461E-A4E1-98D9C30905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06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EC7B-CA99-4414-9DFC-470FBEC5D406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7D5B-05EA-461E-A4E1-98D9C30905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18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EC7B-CA99-4414-9DFC-470FBEC5D406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7D5B-05EA-461E-A4E1-98D9C30905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24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EC7B-CA99-4414-9DFC-470FBEC5D406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7D5B-05EA-461E-A4E1-98D9C30905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39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EC7B-CA99-4414-9DFC-470FBEC5D406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7D5B-05EA-461E-A4E1-98D9C30905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62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BEC7B-CA99-4414-9DFC-470FBEC5D406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67D5B-05EA-461E-A4E1-98D9C30905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12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9518C01-3824-4697-A84F-CBEC96DF2409}"/>
              </a:ext>
            </a:extLst>
          </p:cNvPr>
          <p:cNvSpPr/>
          <p:nvPr/>
        </p:nvSpPr>
        <p:spPr>
          <a:xfrm>
            <a:off x="0" y="0"/>
            <a:ext cx="6858000" cy="6937233"/>
          </a:xfrm>
          <a:prstGeom prst="rect">
            <a:avLst/>
          </a:prstGeom>
          <a:solidFill>
            <a:srgbClr val="FFE7E7"/>
          </a:solidFill>
          <a:ln>
            <a:solidFill>
              <a:srgbClr val="FF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F315E7A-52C6-431F-BFD7-0CA24D2FC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558" y="40523"/>
            <a:ext cx="920884" cy="8717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DFB9B96-195C-4E73-BCF5-10D191085D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2"/>
          <a:stretch/>
        </p:blipFill>
        <p:spPr>
          <a:xfrm>
            <a:off x="582571" y="965714"/>
            <a:ext cx="5692857" cy="334723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836F93C-03D8-48C2-97CB-AB67EC87EFDE}"/>
              </a:ext>
            </a:extLst>
          </p:cNvPr>
          <p:cNvSpPr/>
          <p:nvPr/>
        </p:nvSpPr>
        <p:spPr>
          <a:xfrm>
            <a:off x="864035" y="9197031"/>
            <a:ext cx="51299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dirty="0">
                <a:ln w="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ライオンズクラブ国際協会　３３３</a:t>
            </a:r>
            <a:r>
              <a:rPr lang="en-US" altLang="ja-JP" sz="2000" dirty="0">
                <a:ln w="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-C</a:t>
            </a:r>
            <a:r>
              <a:rPr lang="ja-JP" altLang="en-US" sz="2000" dirty="0">
                <a:ln w="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地区</a:t>
            </a:r>
            <a:endParaRPr lang="en-US" altLang="ja-JP" sz="2000" dirty="0">
              <a:ln w="0">
                <a:noFill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000" b="0" cap="none" spc="0" dirty="0">
                <a:ln w="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〇〇〇〇ライオンズクラブ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E591121-EB6F-4209-97EB-44085B102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00" y="3630948"/>
            <a:ext cx="6858000" cy="510540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27262EE-2085-415E-A34E-13922663CAB9}"/>
              </a:ext>
            </a:extLst>
          </p:cNvPr>
          <p:cNvSpPr/>
          <p:nvPr/>
        </p:nvSpPr>
        <p:spPr>
          <a:xfrm>
            <a:off x="1017729" y="5417521"/>
            <a:ext cx="4822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dirty="0">
                <a:ln w="0">
                  <a:noFill/>
                </a:ln>
                <a:solidFill>
                  <a:schemeClr val="bg1"/>
                </a:solidFill>
              </a:rPr>
              <a:t>HAIR DONATION</a:t>
            </a:r>
            <a:endParaRPr lang="ja-JP" altLang="en-US" sz="5400" b="0" cap="none" spc="0" dirty="0">
              <a:ln w="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9CA2479-87C9-4F7C-8FFF-EDC89004F005}"/>
              </a:ext>
            </a:extLst>
          </p:cNvPr>
          <p:cNvSpPr/>
          <p:nvPr/>
        </p:nvSpPr>
        <p:spPr>
          <a:xfrm>
            <a:off x="1553234" y="6232147"/>
            <a:ext cx="38779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dirty="0">
                <a:ln w="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ヘアドネーション</a:t>
            </a:r>
            <a:endParaRPr lang="ja-JP" altLang="en-US" sz="3600" b="0" cap="none" spc="0" dirty="0">
              <a:ln w="0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A8EEBD0B-FAC6-45B8-B699-A360E0C78883}"/>
              </a:ext>
            </a:extLst>
          </p:cNvPr>
          <p:cNvSpPr/>
          <p:nvPr/>
        </p:nvSpPr>
        <p:spPr>
          <a:xfrm>
            <a:off x="38100" y="6990654"/>
            <a:ext cx="6768000" cy="2181194"/>
          </a:xfrm>
          <a:prstGeom prst="roundRect">
            <a:avLst/>
          </a:prstGeom>
          <a:noFill/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013FA4F-B3C5-4206-80E2-4ED3D24F54C9}"/>
              </a:ext>
            </a:extLst>
          </p:cNvPr>
          <p:cNvSpPr/>
          <p:nvPr/>
        </p:nvSpPr>
        <p:spPr>
          <a:xfrm>
            <a:off x="515382" y="7045001"/>
            <a:ext cx="58272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dirty="0">
                <a:ln w="0">
                  <a:noFill/>
                </a:ln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ライオンズクラブ国際協会はヘアドネーションを</a:t>
            </a:r>
            <a:endParaRPr lang="en-US" altLang="ja-JP" sz="2000" b="1" dirty="0">
              <a:ln w="0">
                <a:noFill/>
              </a:ln>
              <a:solidFill>
                <a:srgbClr val="0000C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000" b="1" dirty="0">
                <a:ln w="0">
                  <a:noFill/>
                </a:ln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していただける方を募集しています</a:t>
            </a:r>
            <a:endParaRPr lang="ja-JP" altLang="en-US" sz="2000" b="1" cap="none" spc="0" dirty="0">
              <a:ln w="0">
                <a:noFill/>
              </a:ln>
              <a:solidFill>
                <a:srgbClr val="0000C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CCCB779-AD70-4421-BECD-8515D8CCA73F}"/>
              </a:ext>
            </a:extLst>
          </p:cNvPr>
          <p:cNvSpPr/>
          <p:nvPr/>
        </p:nvSpPr>
        <p:spPr>
          <a:xfrm>
            <a:off x="322129" y="4327662"/>
            <a:ext cx="63401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dirty="0">
                <a:ln w="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小児がんで闘病する子どもたちを</a:t>
            </a:r>
            <a:endParaRPr lang="en-US" altLang="ja-JP" sz="3200" dirty="0">
              <a:ln w="0">
                <a:noFill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3200" b="0" cap="none" spc="0" dirty="0">
                <a:ln w="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笑顔にするプロジェクト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6149246-C4E9-4C5C-92B0-235D5414B1A0}"/>
              </a:ext>
            </a:extLst>
          </p:cNvPr>
          <p:cNvSpPr/>
          <p:nvPr/>
        </p:nvSpPr>
        <p:spPr>
          <a:xfrm>
            <a:off x="-6900" y="7751859"/>
            <a:ext cx="318548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dirty="0">
                <a:ln w="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＼本件に関するお問合せ先／</a:t>
            </a:r>
            <a:endParaRPr lang="ja-JP" altLang="en-US" b="0" cap="none" spc="0" dirty="0">
              <a:ln w="0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ECEA11C-D7FA-4056-A593-8A0EAA8047A0}"/>
              </a:ext>
            </a:extLst>
          </p:cNvPr>
          <p:cNvSpPr/>
          <p:nvPr/>
        </p:nvSpPr>
        <p:spPr>
          <a:xfrm>
            <a:off x="166566" y="8103415"/>
            <a:ext cx="326243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1600" b="0" cap="none" spc="0" dirty="0">
                <a:ln w="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〇〇〇〇ライオンズクラブ</a:t>
            </a:r>
            <a:endParaRPr lang="en-US" altLang="ja-JP" sz="1600" b="0" cap="none" spc="0" dirty="0">
              <a:ln w="0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0" cap="none" spc="0" dirty="0">
                <a:ln w="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連絡先：〇〇〇</a:t>
            </a:r>
            <a:r>
              <a:rPr lang="en-US" altLang="ja-JP" sz="1600" b="0" cap="none" spc="0" dirty="0">
                <a:ln w="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lang="ja-JP" altLang="en-US" sz="1600" b="0" cap="none" spc="0" dirty="0">
                <a:ln w="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〇〇〇</a:t>
            </a:r>
            <a:r>
              <a:rPr lang="en-US" altLang="ja-JP" sz="1600" b="0" cap="none" spc="0" dirty="0">
                <a:ln w="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lang="ja-JP" altLang="en-US" sz="1600" b="0" cap="none" spc="0" dirty="0">
                <a:ln w="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〇〇〇〇</a:t>
            </a:r>
            <a:endParaRPr lang="en-US" altLang="ja-JP" sz="1600" b="0" cap="none" spc="0" dirty="0">
              <a:ln w="0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n w="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　当：〇〇</a:t>
            </a:r>
            <a:endParaRPr lang="ja-JP" altLang="en-US" sz="1600" b="0" cap="none" spc="0" dirty="0">
              <a:ln w="0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D15D407-BA1B-4127-B0D6-2AFA5E2DE60F}"/>
              </a:ext>
            </a:extLst>
          </p:cNvPr>
          <p:cNvSpPr/>
          <p:nvPr/>
        </p:nvSpPr>
        <p:spPr>
          <a:xfrm>
            <a:off x="4270608" y="7759232"/>
            <a:ext cx="156966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dirty="0">
                <a:ln w="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＼ご送付先／</a:t>
            </a:r>
            <a:endParaRPr lang="ja-JP" altLang="en-US" b="0" cap="none" spc="0" dirty="0">
              <a:ln w="0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F5FD2CA-A8F6-4AC0-AD90-6D288B0EE9D9}"/>
              </a:ext>
            </a:extLst>
          </p:cNvPr>
          <p:cNvSpPr/>
          <p:nvPr/>
        </p:nvSpPr>
        <p:spPr>
          <a:xfrm>
            <a:off x="3751899" y="8148565"/>
            <a:ext cx="2646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1600" b="0" cap="none" spc="0" dirty="0">
                <a:ln w="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〇〇〇〇ライオンズクラブ</a:t>
            </a:r>
            <a:endParaRPr lang="en-US" altLang="ja-JP" sz="1600" b="0" cap="none" spc="0" dirty="0">
              <a:ln w="0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n w="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〒〇〇〇</a:t>
            </a:r>
            <a:r>
              <a:rPr lang="en-US" altLang="ja-JP" sz="1600" dirty="0">
                <a:ln w="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lang="ja-JP" altLang="en-US" sz="1600" dirty="0">
                <a:ln w="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〇〇〇〇</a:t>
            </a:r>
            <a:endParaRPr lang="en-US" altLang="ja-JP" sz="1600" dirty="0">
              <a:ln w="0">
                <a:noFill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0" cap="none" spc="0" dirty="0">
                <a:ln w="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○○県○○市〇〇</a:t>
            </a:r>
            <a:endParaRPr lang="en-US" altLang="ja-JP" sz="1600" b="0" cap="none" spc="0" dirty="0">
              <a:ln w="0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5BFE2F32-30BD-4132-801B-36DAE4429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1" b="95000" l="518" r="98188">
                        <a14:foregroundMark x1="11456" y1="2353" x2="11456" y2="2353"/>
                        <a14:foregroundMark x1="7702" y1="17059" x2="7702" y2="17059"/>
                        <a14:foregroundMark x1="22654" y1="1471" x2="22654" y2="1471"/>
                        <a14:foregroundMark x1="1553" y1="83235" x2="1553" y2="83235"/>
                        <a14:foregroundMark x1="98252" y1="86471" x2="98252" y2="86471"/>
                        <a14:foregroundMark x1="97864" y1="72941" x2="97864" y2="72941"/>
                        <a14:foregroundMark x1="97346" y1="76471" x2="88544" y2="94118"/>
                        <a14:foregroundMark x1="88544" y1="94118" x2="88220" y2="95588"/>
                        <a14:foregroundMark x1="841" y1="91471" x2="841" y2="91471"/>
                        <a14:foregroundMark x1="518" y1="77941" x2="518" y2="77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1" y="64783"/>
            <a:ext cx="2857499" cy="65771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95850A2-F00D-454B-A5BA-7CF55CDB18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1" b="95000" l="518" r="98188">
                        <a14:foregroundMark x1="11456" y1="2353" x2="11456" y2="2353"/>
                        <a14:foregroundMark x1="7702" y1="17059" x2="7702" y2="17059"/>
                        <a14:foregroundMark x1="22654" y1="1471" x2="22654" y2="1471"/>
                        <a14:foregroundMark x1="1553" y1="83235" x2="1553" y2="83235"/>
                        <a14:foregroundMark x1="98252" y1="86471" x2="98252" y2="86471"/>
                        <a14:foregroundMark x1="97864" y1="72941" x2="97864" y2="72941"/>
                        <a14:foregroundMark x1="97346" y1="76471" x2="88544" y2="94118"/>
                        <a14:foregroundMark x1="88544" y1="94118" x2="88220" y2="95588"/>
                        <a14:foregroundMark x1="841" y1="91471" x2="841" y2="91471"/>
                        <a14:foregroundMark x1="518" y1="77941" x2="518" y2="77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962400" y="64783"/>
            <a:ext cx="2877684" cy="6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54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69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user00110</dc:creator>
  <cp:lastModifiedBy>user00110</cp:lastModifiedBy>
  <cp:revision>8</cp:revision>
  <dcterms:created xsi:type="dcterms:W3CDTF">2023-09-27T06:13:31Z</dcterms:created>
  <dcterms:modified xsi:type="dcterms:W3CDTF">2023-09-27T08:30:23Z</dcterms:modified>
</cp:coreProperties>
</file>