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59" r:id="rId4"/>
    <p:sldId id="261" r:id="rId5"/>
    <p:sldId id="266" r:id="rId6"/>
    <p:sldId id="263" r:id="rId7"/>
    <p:sldId id="267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586"/>
  </p:normalViewPr>
  <p:slideViewPr>
    <p:cSldViewPr snapToGrid="0">
      <p:cViewPr varScale="1">
        <p:scale>
          <a:sx n="77" d="100"/>
          <a:sy n="77" d="100"/>
        </p:scale>
        <p:origin x="1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2D6EB-3F25-E349-A051-FB779382A3C2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E1F6-D887-3241-AC03-BFAE05860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63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A7F482-C495-AD08-FCBE-23A593115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FB908E9-C02A-17FA-F0DC-B3F9A221B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8C1F59-F012-83EF-E3D7-41082587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9885A0-7F71-1093-8322-66CBC4CF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D0148C-3E86-45E4-3A3D-E809B7A5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63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BC4C2B-BDF0-D2FB-733F-CDB6D9F9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8FED3C-2BB5-9BF2-4F48-753579E67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23002E-0D7C-416F-5255-28FAC782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CD55A0-C0E2-9061-15D4-A4E7513C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7FFCE3-7E3E-A90C-487F-A079ACA1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7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40B1BE8-3D5C-0A2A-7535-D879B61A5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2147D7-FDA5-27AF-2DDF-92B6634C6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2D6320-5672-3D07-A0C5-3C03D6FB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41E600-ED44-DA7E-CCFB-5B74E287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464EFA-E28B-5808-AC48-76977D78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94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918C7-225A-470C-ABD5-ED3E22F5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A6102D-46E9-0232-E9AC-5468E099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EA1A5D-3F23-D98D-D861-4BCB4527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EA75E5-329D-8AA9-1D17-B34CA1DC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5620C-F85F-6FCE-239F-AB1496BC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1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F87B8-F155-8596-03BF-0E08AEDC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E8132F-4025-D420-1F08-AF4824BC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ABDC6-B8DC-1136-0CBC-24CC056CD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255F5-03CC-DD0F-6DE3-B882F91E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7FA84E-2181-51B0-0650-494D1819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1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B223EB-2BC7-D7FA-855E-0B5BD13C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B77997-0D02-3E79-267A-4272764EF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A7A026-F5B8-707D-19F0-6CC2C7E7F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C9AF39-619F-89A5-067E-A0ADD7CF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DA5BFA-A085-0585-13B8-1FEB3634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8BC018-630B-16EF-5336-CC6CAF9D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67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E2EFA-2313-36AF-0A1A-F3302349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88F90C-294F-33A0-9301-0595EB59B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2627A7-AD5D-53C0-08F5-588FD66FD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0F39DB3-26F3-9710-2173-8A9A78B41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C3BAAA2-EDB2-F94E-7E7F-E0818D4CE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DA7A81B-DAFE-D05D-5EC3-011D5573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80E6DB-63AF-A851-2205-E3B5317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EACE2C-0B6F-4F28-8EC1-E132CC35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92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0A3752-4258-37CC-5EE2-70491936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AACFB6-692D-71FD-FF78-056889C5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B17D8-5ACA-9C54-2B5D-4DD0D6C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EC000D-86FE-FAAB-83AE-3492B948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53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1B00F0-1DFC-2221-09DB-750180E0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0BD565-3746-EA07-1A1A-B79EEF8B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7157CB-8E76-8545-44CE-373F015C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25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2412E5-1BCF-A9DB-0525-E126D30C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D39BAC-6869-FB86-E824-76074050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05B993-A109-EEBF-46D6-0124475A8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496A77-6099-8C19-F0D7-0C4A6651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A941BB-760F-EF36-4655-D51F8DE7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474623-8F13-1CE2-AB34-1C2F2104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65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BDD9E-E620-679D-99FF-773EC9AD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D22D1C9-B8AD-AB3A-1B3C-BE0B39EFE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0D57B6-EF2C-5A9B-7EA6-64CAC4B32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FFCFA7-E648-3BC7-F073-B0328120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5C8727-FF31-CACA-1ABF-ECE7C647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71B5F3-0274-32C0-9084-36C81FA5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21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A8B534-104A-8A1D-B61A-1FBCAAC4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47C363-7308-DB88-3756-200EF9410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59787F-CA1A-8B4D-0A6C-A25E9DBE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D2E4A8-21A7-0EEB-E80F-59DC8997F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F477B1-C934-0624-5D6E-B69D7925F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個室はいつ作る？ 子ども部屋の重要性とリノベーションのポイント | Magazine | ACTUS RENOVATION">
            <a:extLst>
              <a:ext uri="{FF2B5EF4-FFF2-40B4-BE49-F238E27FC236}">
                <a16:creationId xmlns:a16="http://schemas.microsoft.com/office/drawing/2014/main" id="{6DF3D337-8AD0-0C60-529F-FB93A5A10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r="256"/>
          <a:stretch/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部屋干しの写真素材｜写真素材なら「写真AC」無料（フリー）ダウンロードOK">
            <a:extLst>
              <a:ext uri="{FF2B5EF4-FFF2-40B4-BE49-F238E27FC236}">
                <a16:creationId xmlns:a16="http://schemas.microsoft.com/office/drawing/2014/main" id="{D6B1B00D-6192-AFF3-87A4-C1A61CDBB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r="7083" b="1"/>
          <a:stretch/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6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職員室_昼_みにくる背景素材学園編10_1711gakuen016 - CLIP STUDIO ASSETS">
            <a:extLst>
              <a:ext uri="{FF2B5EF4-FFF2-40B4-BE49-F238E27FC236}">
                <a16:creationId xmlns:a16="http://schemas.microsoft.com/office/drawing/2014/main" id="{7A48D609-E0C3-5A4B-00E8-F3ADA3863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0" r="1" b="9387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職員室 - No: 1061600｜写真素材なら「写真AC」無料（フリー）ダウンロードOK">
            <a:extLst>
              <a:ext uri="{FF2B5EF4-FFF2-40B4-BE49-F238E27FC236}">
                <a16:creationId xmlns:a16="http://schemas.microsoft.com/office/drawing/2014/main" id="{13EB5D06-0D32-6BFA-D8FC-A3504979A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6501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学校 ｜ みんちりえ ｜ 背景イラストのフリー素材サイト">
            <a:extLst>
              <a:ext uri="{FF2B5EF4-FFF2-40B4-BE49-F238E27FC236}">
                <a16:creationId xmlns:a16="http://schemas.microsoft.com/office/drawing/2014/main" id="{67FB931D-01BA-6FA5-5FC4-8ACBDA263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r="3" b="3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3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トーク画面の写真素材｜写真素材なら「写真AC」無料（フリー）ダウンロードOK">
            <a:extLst>
              <a:ext uri="{FF2B5EF4-FFF2-40B4-BE49-F238E27FC236}">
                <a16:creationId xmlns:a16="http://schemas.microsoft.com/office/drawing/2014/main" id="{4B319B22-8CE8-15F6-A9F3-E0A524B30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50" y="804275"/>
            <a:ext cx="7599807" cy="50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フリーイラスト：ネット詐欺">
            <a:extLst>
              <a:ext uri="{FF2B5EF4-FFF2-40B4-BE49-F238E27FC236}">
                <a16:creationId xmlns:a16="http://schemas.microsoft.com/office/drawing/2014/main" id="{3E3E83D2-177E-9CE6-833A-2ED919BA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95" y="805131"/>
            <a:ext cx="5752831" cy="57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2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救急箱 | 救急車 | 治療 | 緊急 | 駆けつける - フリーイラスト素材 - 医療｜介護｜病院｜人物">
            <a:extLst>
              <a:ext uri="{FF2B5EF4-FFF2-40B4-BE49-F238E27FC236}">
                <a16:creationId xmlns:a16="http://schemas.microsoft.com/office/drawing/2014/main" id="{A9C522EB-2EB9-86B0-5CB0-9CEE4400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6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薬剤師」の写真素材 | 367,830件の無料イラスト画像 | Adobe Stock">
            <a:extLst>
              <a:ext uri="{FF2B5EF4-FFF2-40B4-BE49-F238E27FC236}">
                <a16:creationId xmlns:a16="http://schemas.microsoft.com/office/drawing/2014/main" id="{52D3A0BB-031D-AB64-CAF0-C7624AF3D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1" b="-2"/>
          <a:stretch/>
        </p:blipFill>
        <p:spPr bwMode="auto">
          <a:xfrm>
            <a:off x="20" y="-1"/>
            <a:ext cx="7998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ピクトグラムBOX.com PDF463薬局ピクトグラム">
            <a:extLst>
              <a:ext uri="{FF2B5EF4-FFF2-40B4-BE49-F238E27FC236}">
                <a16:creationId xmlns:a16="http://schemas.microsoft.com/office/drawing/2014/main" id="{8B8DF714-378D-BFF9-C362-0E07C14B5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r="6729"/>
          <a:stretch/>
        </p:blipFill>
        <p:spPr bwMode="auto">
          <a:xfrm>
            <a:off x="7998225" y="-1"/>
            <a:ext cx="41937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9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ort60_前向きポップ_01.mp3">
            <a:hlinkClick r:id="" action="ppaction://media"/>
            <a:extLst>
              <a:ext uri="{FF2B5EF4-FFF2-40B4-BE49-F238E27FC236}">
                <a16:creationId xmlns:a16="http://schemas.microsoft.com/office/drawing/2014/main" id="{C61BFDC3-352D-F8AC-CF2C-1A814DDD5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500" y="-812800"/>
            <a:ext cx="812800" cy="812800"/>
          </a:xfrm>
          <a:prstGeom prst="rect">
            <a:avLst/>
          </a:prstGeom>
        </p:spPr>
      </p:pic>
      <p:pic>
        <p:nvPicPr>
          <p:cNvPr id="1026" name="Picture 2" descr="ロゴと紋章 | ライオンズクラブ国際協会">
            <a:extLst>
              <a:ext uri="{FF2B5EF4-FFF2-40B4-BE49-F238E27FC236}">
                <a16:creationId xmlns:a16="http://schemas.microsoft.com/office/drawing/2014/main" id="{AE7FF09C-1D65-3843-6324-56E240E5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78" y="298663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薬物は「ダメ。ゼッタイ。」 - 妙高市">
            <a:extLst>
              <a:ext uri="{FF2B5EF4-FFF2-40B4-BE49-F238E27FC236}">
                <a16:creationId xmlns:a16="http://schemas.microsoft.com/office/drawing/2014/main" id="{3DCB0A0B-79EA-0BE0-93A2-1476E46E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95" y="1731549"/>
            <a:ext cx="6564359" cy="33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ロゴと紋章 | ライオンズクラブ国際協会">
            <a:extLst>
              <a:ext uri="{FF2B5EF4-FFF2-40B4-BE49-F238E27FC236}">
                <a16:creationId xmlns:a16="http://schemas.microsoft.com/office/drawing/2014/main" id="{AE7FF09C-1D65-3843-6324-56E240E5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78" y="298663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薬物は「ダメ。ゼッタイ。」 - 妙高市">
            <a:extLst>
              <a:ext uri="{FF2B5EF4-FFF2-40B4-BE49-F238E27FC236}">
                <a16:creationId xmlns:a16="http://schemas.microsoft.com/office/drawing/2014/main" id="{3DCB0A0B-79EA-0BE0-93A2-1476E46E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95" y="1731549"/>
            <a:ext cx="6564359" cy="33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1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0</Words>
  <Application>Microsoft Macintosh PowerPoint</Application>
  <PresentationFormat>ワイド画面</PresentationFormat>
  <Paragraphs>0</Paragraphs>
  <Slides>7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小川 敦</dc:creator>
  <cp:lastModifiedBy>小川 敦</cp:lastModifiedBy>
  <cp:revision>7</cp:revision>
  <dcterms:created xsi:type="dcterms:W3CDTF">2023-09-28T08:47:53Z</dcterms:created>
  <dcterms:modified xsi:type="dcterms:W3CDTF">2024-09-06T01:18:39Z</dcterms:modified>
</cp:coreProperties>
</file>